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966" r:id="rId7"/>
    <p:sldId id="909" r:id="rId8"/>
    <p:sldId id="810" r:id="rId9"/>
    <p:sldId id="91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4" d="100"/>
          <a:sy n="104" d="100"/>
        </p:scale>
        <p:origin x="516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2" d="100"/>
          <a:sy n="72" d="100"/>
        </p:scale>
        <p:origin x="2397" y="5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GREECE, February 26 – March 01,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</a:t>
            </a:r>
            <a:r>
              <a:rPr lang="en-US" altLang="de-DE" sz="1200" dirty="0">
                <a:solidFill>
                  <a:schemeClr val="bg1"/>
                </a:solidFill>
              </a:rPr>
              <a:t>#161  Athens, Greece, 26th Feb – 1st Mar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FS_</a:t>
            </a:r>
            <a:r>
              <a:rPr lang="en-US" altLang="zh-CN" sz="3600" b="1" dirty="0"/>
              <a:t>AIML_CN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1800" dirty="0">
                <a:latin typeface="Arial" panose="020B0604020202020204" pitchFamily="34" charset="0"/>
              </a:rPr>
              <a:t>vivo (Rapporteur)</a:t>
            </a:r>
            <a:br>
              <a:rPr lang="en-US" altLang="en-US" sz="1800" dirty="0"/>
            </a:br>
            <a:r>
              <a:rPr lang="fr-FR" altLang="zh-CN" sz="1800" dirty="0">
                <a:latin typeface="Arial" panose="020B0604020202020204" pitchFamily="34" charset="0"/>
              </a:rPr>
              <a:t>MediaTek Inc. (Rapporteur)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S2-2401905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SA2#161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81 papers were received and 60 papers were not handled.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14 PCRs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3 PCRs for the general updates;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6 PCRs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3 PCRs for key issue #2 use case and terminologies;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PCR for key issue #3 use case.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PCR for key issue #4 use case.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no solutions for KI#2, KI#3 and KI#4 were handled in this meeting</a:t>
            </a:r>
            <a:endParaRPr lang="en-US" altLang="zh-CN" sz="14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 at this stage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5759732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&gt;25 %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FS_AIML_CN Status at SA#103</a:t>
            </a:r>
            <a:endParaRPr lang="de-DE" altLang="de-DE" b="1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8143E5C-18FA-40AE-9538-0EE84B819DC5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v0.2.0 is available.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SA2#160AH-e: </a:t>
            </a:r>
            <a:r>
              <a:rPr lang="en-US" altLang="de-DE" sz="1400" dirty="0"/>
              <a:t>TR skeleton, Scope, Terms, Architecture Assumptions/Requirements, </a:t>
            </a:r>
            <a:r>
              <a:rPr lang="en-US" altLang="zh-CN" sz="1400" dirty="0">
                <a:cs typeface="+mn-ea"/>
              </a:rPr>
              <a:t>4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</a:t>
            </a:r>
            <a:r>
              <a:rPr lang="en-US" altLang="zh-CN" sz="1400" dirty="0">
                <a:cs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SA2#161: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de-DE" sz="1400" kern="0" dirty="0"/>
              <a:t>General update for </a:t>
            </a:r>
            <a:r>
              <a:rPr lang="en-US" altLang="de-DE" sz="1400" dirty="0"/>
              <a:t>Architecture Assumptions/Requirements and </a:t>
            </a:r>
            <a:r>
              <a:rPr lang="en-US" altLang="de-DE" sz="1400" kern="0" dirty="0"/>
              <a:t>one paper for </a:t>
            </a:r>
            <a:r>
              <a:rPr lang="en-GB" sz="1400" kern="0" dirty="0"/>
              <a:t>Miscellaneous Corrections of Key Issues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de-DE" sz="1400" kern="0" dirty="0"/>
              <a:t>6 solutions for KI#1 on </a:t>
            </a:r>
            <a:r>
              <a:rPr lang="en-GB" sz="1400" kern="0" dirty="0"/>
              <a:t>AI/ML based positioning and no solutions for KI#2, KI#3 and KI#4 were handled </a:t>
            </a:r>
            <a:r>
              <a:rPr lang="en-US" sz="1400" kern="0" dirty="0"/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GB" sz="1400" kern="0" dirty="0"/>
              <a:t>2 use cases agreed for KI#2 and 1 use case updated for KI#3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and</a:t>
            </a:r>
            <a:r>
              <a:rPr lang="en-GB" sz="1400" kern="0" dirty="0"/>
              <a:t> 1 use case agreed for KI#4 </a:t>
            </a:r>
            <a:endParaRPr lang="en-US" altLang="de-DE" sz="14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 at this stage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F08237C2-11F7-4B17-94F1-D01984DD6A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6850665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&gt;25 %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299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</a:t>
            </a:r>
            <a:r>
              <a:rPr lang="en-US" altLang="zh-CN" sz="2800" b="1" kern="0" dirty="0"/>
              <a:t>AIML</a:t>
            </a:r>
            <a:r>
              <a:rPr lang="en-US" altLang="de-DE" sz="2800" b="1" kern="0" dirty="0"/>
              <a:t>_CN Work plan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33CD25D6-C909-449F-8B62-CD240E5F29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576518"/>
              </p:ext>
            </p:extLst>
          </p:nvPr>
        </p:nvGraphicFramePr>
        <p:xfrm>
          <a:off x="333668" y="1257712"/>
          <a:ext cx="8669318" cy="25674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582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28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23.700-84 TR Skeleton, Arch Assumptions, scope, Initial KIs use case(s)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228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Initial Solutions, Attempt to close new Key Issue and new UC.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58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SA2#162*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 dirty="0"/>
                        <a:t>1</a:t>
                      </a:r>
                      <a:endParaRPr lang="en-US" sz="14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and new solution(s)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349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1</a:t>
                      </a:r>
                      <a:endParaRPr lang="en-US" sz="14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solution updates and final Evaluations + Conclusions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23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sngStrike" dirty="0"/>
                        <a:t>4</a:t>
                      </a:r>
                      <a:endParaRPr lang="en-US" sz="1400" u="sng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7D184E8-035B-483D-92AE-DB40DED6CE79}"/>
              </a:ext>
            </a:extLst>
          </p:cNvPr>
          <p:cNvSpPr txBox="1">
            <a:spLocks/>
          </p:cNvSpPr>
          <p:nvPr/>
        </p:nvSpPr>
        <p:spPr>
          <a:xfrm>
            <a:off x="253913" y="3907322"/>
            <a:ext cx="8749073" cy="78983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8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Normative Work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430B3E3-C5E9-4641-B540-5D449743051B}"/>
              </a:ext>
            </a:extLst>
          </p:cNvPr>
          <p:cNvSpPr/>
          <p:nvPr/>
        </p:nvSpPr>
        <p:spPr>
          <a:xfrm>
            <a:off x="220769" y="4717946"/>
            <a:ext cx="86693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Note: the current work plan does not apply to WT#1.1/1.2/1.3, which will </a:t>
            </a: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be discussed at SA#105 (Sep. 2024) based on the outcome of the related work in the involved RAN WGs(s). </a:t>
            </a:r>
            <a:endParaRPr lang="en-US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19276B-7D32-4660-A24F-ACDFFD7A7D47}"/>
              </a:ext>
            </a:extLst>
          </p:cNvPr>
          <p:cNvSpPr txBox="1"/>
          <p:nvPr/>
        </p:nvSpPr>
        <p:spPr>
          <a:xfrm>
            <a:off x="220769" y="5311054"/>
            <a:ext cx="888647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*SA2#162:</a:t>
            </a:r>
          </a:p>
          <a:p>
            <a:pPr rtl="0"/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1) New Solutions for KI#3, KI#4 and KI#2 (non-treated ones from SA2# 161) will be prioritized</a:t>
            </a:r>
            <a:endParaRPr lang="en-GB" sz="1400" u="sng" dirty="0">
              <a:highlight>
                <a:srgbClr val="FFFF00"/>
              </a:highlight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2) Quota per company will be enforced but 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sol(s) with multi-company support are prioritized for treatment.</a:t>
            </a:r>
            <a:endParaRPr lang="en-GB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2) Offline coordination/merging are highly appreciated and CC will be scheduled before meeting.</a:t>
            </a:r>
          </a:p>
        </p:txBody>
      </p:sp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SA2#160 Ad Hoc-E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General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TR 23.700-84 v.0.1.0 was created based on approved contributions.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10 contributions agreed (including TR skeleton, scope, architecture assumptions, use cases and key issues). 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0.5 TU used and 3.5 TU left for the Study Phase.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de-DE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Key Issues agreed for the study: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Key Issue #1: Enhancements to LCS to support Direct AI/ML based Positioning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Key Issue #2: 5GC Support for Vertical Federated Learning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Key Issue #3: NWDAF-assisted policy control and QoS enhancement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Key Issue #4: NWDAF enhancements to support network abnormal behaviours (i.e.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Signalling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storm) mitigation and prevention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RAN impacts and dependencies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 at this stage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 WG dependencies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 at this stage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574509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  <ds:schemaRef ds:uri="dcc30912-d230-4cc2-b11f-bb5ca2a6b6f5"/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schemas.openxmlformats.org/package/2006/metadata/core-properties"/>
    <ds:schemaRef ds:uri="09cef1fd-e61b-4dbf-b745-21988b13f978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47317</TotalTime>
  <Words>820</Words>
  <Application>Microsoft Office PowerPoint</Application>
  <PresentationFormat>全屏显示(4:3)</PresentationFormat>
  <Paragraphs>120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</vt:lpstr>
      <vt:lpstr>맑은 고딕</vt:lpstr>
      <vt:lpstr>宋体</vt:lpstr>
      <vt:lpstr>Arial</vt:lpstr>
      <vt:lpstr>Calibri</vt:lpstr>
      <vt:lpstr>Symbol</vt:lpstr>
      <vt:lpstr>Times New Roman</vt:lpstr>
      <vt:lpstr>Office Theme</vt:lpstr>
      <vt:lpstr>FS_AIML_CN Status Report</vt:lpstr>
      <vt:lpstr>FS_AIML_CN status after SA2#161</vt:lpstr>
      <vt:lpstr>FS_AIML_CN Status at SA#103</vt:lpstr>
      <vt:lpstr>PowerPoint 演示文稿</vt:lpstr>
      <vt:lpstr>BACKUP</vt:lpstr>
      <vt:lpstr>FS_AIML_CN status after SA2#160 Ad Hoc-E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rapporteur2</cp:lastModifiedBy>
  <cp:revision>1943</cp:revision>
  <dcterms:created xsi:type="dcterms:W3CDTF">2008-08-30T09:32:10Z</dcterms:created>
  <dcterms:modified xsi:type="dcterms:W3CDTF">2024-03-08T15:04:16Z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